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62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68" r:id="rId11"/>
    <p:sldId id="270" r:id="rId12"/>
    <p:sldId id="271" r:id="rId13"/>
    <p:sldId id="274" r:id="rId14"/>
    <p:sldId id="272" r:id="rId15"/>
    <p:sldId id="293" r:id="rId16"/>
    <p:sldId id="273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30" r:id="rId27"/>
    <p:sldId id="332" r:id="rId28"/>
    <p:sldId id="333" r:id="rId29"/>
    <p:sldId id="337" r:id="rId30"/>
    <p:sldId id="276" r:id="rId31"/>
    <p:sldId id="279" r:id="rId32"/>
    <p:sldId id="280" r:id="rId33"/>
    <p:sldId id="281" r:id="rId34"/>
    <p:sldId id="282" r:id="rId35"/>
    <p:sldId id="283" r:id="rId36"/>
    <p:sldId id="305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4" r:id="rId46"/>
    <p:sldId id="292" r:id="rId47"/>
    <p:sldId id="29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31" r:id="rId57"/>
    <p:sldId id="335" r:id="rId58"/>
    <p:sldId id="334" r:id="rId59"/>
    <p:sldId id="336" r:id="rId6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7DFA2849-10AD-7C41-B081-D27FE22C532D}">
          <p14:sldIdLst>
            <p14:sldId id="275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30"/>
            <p14:sldId id="332"/>
            <p14:sldId id="333"/>
            <p14:sldId id="337"/>
          </p14:sldIdLst>
        </p14:section>
        <p14:section name="시각화 - 영어버전" id="{B81C958F-AEEA-F04E-8B3D-1E91A6337F37}">
          <p14:sldIdLst>
            <p14:sldId id="276"/>
            <p14:sldId id="279"/>
            <p14:sldId id="280"/>
            <p14:sldId id="281"/>
            <p14:sldId id="282"/>
            <p14:sldId id="283"/>
            <p14:sldId id="30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1"/>
            <p14:sldId id="335"/>
            <p14:sldId id="334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84C841-8D8F-5C42-8859-69769C1BF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AFC2C5-265C-B74C-94D0-AA07473A9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5A3A77-4688-E445-99FC-BD2664877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7E41FC-AC5F-0447-8735-F05195C20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988CD-A8D7-3040-94F8-35C7CED7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406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E0824-3DFA-A34D-BF2F-1FB8AC9D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D217CE-314A-DF42-BA21-E8C28B088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3E8B78-70B1-4B4D-937C-4BBD079D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C4455-2330-FA4A-9236-4AD25A8C6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DED8C7-6FAB-894D-AAE0-485624DA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7896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9B5B1AA-37B5-9B42-A9D2-D24EC855AC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C34FDE-A400-F846-BB75-4EA288CE4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1AEFF-8EF2-B248-AEE7-0E02C81D1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0279BB-18B5-4A41-BC37-67BB5A8B3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4A00E1-2EB6-0640-8F79-BE2FA1D4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944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D05497-18D0-BF40-884A-4299B4D50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EF35C8-E0B4-D64D-9D5D-A6FFA88B4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FCF140-C64C-C843-8893-F6BF90EEF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0BB8C-6791-F947-9A62-6A8869B1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824F0B-901F-3540-9B6C-E7C05072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5259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1CBB-E6CC-EB49-B95D-DE818341C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48B627-25C8-3241-B5BE-7E6B10DAC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1E1720-3AB2-0442-AA12-91564B58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94139-6C0C-F948-9D8A-6130F4E9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350E9F-3EC3-3442-9118-C27E5A31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2960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FF546F-9978-CB41-9E0F-76E3DFD5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98DEEA-6568-4E45-BE33-370A3A6E7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7D1E5A-AA1D-B741-B0CF-4B7C42B35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2DB179A-C54C-A843-81BC-1E33D562E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260660-5CA4-914A-B566-F0E2EE49C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1109E4-6EB0-884E-9F16-C27408073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53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744AA-E785-944E-9455-7C8CA805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B901B4-922A-7E4D-8EED-08A8291C2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336E91-8987-8742-9134-C8B2EB5E7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D2E8932-13FB-414D-8839-8A1DAEEB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7925EA5-9C59-BC4F-93A3-1559C9FFAF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F5E8BF5-D047-BC48-AF05-E68F6FBA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37BC7C-1920-514B-AE23-A1A5AE6E9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FE058C-BA6D-9E4F-97E8-E6542C0E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809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ACB9E2-F8FD-D147-A07C-FA2244EE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E92BC1-F102-A549-99C5-005ADABB0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BDD293-B262-5E49-B666-CB65F9F2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A18ADF-1DAA-C540-9642-BA1214F9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307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8E2C041-942E-0847-A3C3-2B10BAFD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274B7-B56F-AA45-AAC6-58B784FF8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7F3A40-0D5E-EC45-87F0-7D088E3CA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8736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BD04E-A1FB-4746-AD34-C8D435B16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64C04-C33C-0A43-892C-94357FAC0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7CA35F-1EEF-FD46-A6B3-A544FBAFE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92EB35-38CA-274A-875B-A30CE6A22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7C3D63-2399-9346-9FDB-A2CB3CDDA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AB9EE1-A0A1-654F-8D0A-A2E12223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810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741D-7E8A-7543-AF2B-2FA931A1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C24FA35-3C89-DD45-89F9-02070ACF21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67CF8-0023-4F45-84E8-6D947DF17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FEF45E-3A73-8B43-BCA2-DFAA090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C74A4B-2341-0C49-8479-EB561529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B75C598-D446-1846-9BFC-23594FC0B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5746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0BCBF3-8D52-354B-A3C9-DD708ADD1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7B6DFC-6664-3A41-847A-2E31F848B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0D30FC-FD42-B442-86F6-ACB95C10D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CF100-351D-FA4E-B68D-A7CB7FD38FA7}" type="datetimeFigureOut">
              <a:rPr kumimoji="1" lang="ko-KR" altLang="en-US" smtClean="0"/>
              <a:t>2020. 1. 31.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8C9F2-483F-5441-9E83-7A88BA147D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246D1-02D9-8944-A152-FEE11C59F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F046-9588-084B-803E-206BB3D374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3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17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6E8E6-BADA-364D-B883-B0778FA94844}"/>
              </a:ext>
            </a:extLst>
          </p:cNvPr>
          <p:cNvSpPr txBox="1"/>
          <p:nvPr/>
        </p:nvSpPr>
        <p:spPr>
          <a:xfrm>
            <a:off x="5969876" y="44553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44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3B6DE-9F2B-7B44-AB37-28127C28EEAD}"/>
              </a:ext>
            </a:extLst>
          </p:cNvPr>
          <p:cNvSpPr txBox="1"/>
          <p:nvPr/>
        </p:nvSpPr>
        <p:spPr>
          <a:xfrm>
            <a:off x="3594538" y="21094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72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BE813-9BFD-BA4B-BA59-DAD6A036A290}"/>
              </a:ext>
            </a:extLst>
          </p:cNvPr>
          <p:cNvSpPr txBox="1"/>
          <p:nvPr/>
        </p:nvSpPr>
        <p:spPr>
          <a:xfrm>
            <a:off x="3216166" y="197375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2675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AD63-F63D-4443-ACB6-3E543463152D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287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0608E-54D2-9941-BFA4-E2A917C6BCDB}"/>
              </a:ext>
            </a:extLst>
          </p:cNvPr>
          <p:cNvSpPr txBox="1"/>
          <p:nvPr/>
        </p:nvSpPr>
        <p:spPr>
          <a:xfrm>
            <a:off x="6169572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524BB-B00D-0F40-80D6-2BAC9263E1DB}"/>
              </a:ext>
            </a:extLst>
          </p:cNvPr>
          <p:cNvSpPr txBox="1"/>
          <p:nvPr/>
        </p:nvSpPr>
        <p:spPr>
          <a:xfrm>
            <a:off x="3489434" y="38234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436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81916-0C42-5141-AFC8-2762292C4479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412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CC82-E2AC-9A47-BECD-243BA0581E8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2826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676F13-FFB2-784B-A14C-B324F52D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787400"/>
            <a:ext cx="9613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8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FE6534-D357-234C-845B-A7FA3BA3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2" y="844550"/>
            <a:ext cx="8986555" cy="51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08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631975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8CFFDDC0-5A43-4747-80E1-4CC38902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32" y="989601"/>
            <a:ext cx="886007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6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94A21E-9475-534F-829B-22A95A70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1372914"/>
            <a:ext cx="3505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7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01B38A-16A7-E448-B7EF-1BE4D932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1084624"/>
            <a:ext cx="9441098" cy="54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5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1CE8EC-E0FB-2E44-A716-93EF8B7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9" y="1220660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55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A1C33B-7348-0848-8B35-D95600D5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1105813"/>
            <a:ext cx="9595266" cy="5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5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70C0E3F-9D9F-A243-98AD-36D3092A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038831"/>
            <a:ext cx="8898900" cy="5419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86647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, 하얀색이(가) 표시된 사진&#10;&#10;자동 생성된 설명">
            <a:extLst>
              <a:ext uri="{FF2B5EF4-FFF2-40B4-BE49-F238E27FC236}">
                <a16:creationId xmlns:a16="http://schemas.microsoft.com/office/drawing/2014/main" id="{64082E1B-3ECA-194C-890B-A45115E8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57" y="882868"/>
            <a:ext cx="9963086" cy="5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4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BB47B8-FB47-D64C-AD0A-C997A91B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064974"/>
            <a:ext cx="9385738" cy="53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79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5419FDA-9A70-2F4F-9CDC-3CB7473A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32" y="1182263"/>
            <a:ext cx="3142593" cy="1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70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42D181-B8B3-A447-88F8-3C7F3D0D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0" y="712889"/>
            <a:ext cx="104979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3345C-0553-5F42-8F5D-4CAC13FD272C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9149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929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336688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2F53-8F11-5C4F-9540-575DC8EA9A9F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055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A3D5-0DA1-644F-86C5-CA9739133D70}"/>
              </a:ext>
            </a:extLst>
          </p:cNvPr>
          <p:cNvSpPr txBox="1"/>
          <p:nvPr/>
        </p:nvSpPr>
        <p:spPr>
          <a:xfrm>
            <a:off x="371015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  <p:pic>
        <p:nvPicPr>
          <p:cNvPr id="5" name="그림 4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375647-14D8-B74A-A12E-CD6A6294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85922"/>
            <a:ext cx="9566100" cy="5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4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231697" cy="9883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19C1C-189B-7243-872A-6E756AD4AE1A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0EC6-EF30-8D48-B523-9CA984E2CE85}"/>
              </a:ext>
            </a:extLst>
          </p:cNvPr>
          <p:cNvSpPr txBox="1"/>
          <p:nvPr/>
        </p:nvSpPr>
        <p:spPr>
          <a:xfrm>
            <a:off x="4436076" y="287741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4D3B7-077D-7344-9B10-EBFE7743BADD}"/>
              </a:ext>
            </a:extLst>
          </p:cNvPr>
          <p:cNvSpPr txBox="1"/>
          <p:nvPr/>
        </p:nvSpPr>
        <p:spPr>
          <a:xfrm>
            <a:off x="5013434" y="455233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39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0936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show_charts_05_1.png</a:t>
            </a:r>
            <a:endParaRPr kumimoji="1" lang="ko-KR" altLang="en-US" dirty="0"/>
          </a:p>
        </p:txBody>
      </p:sp>
      <p:pic>
        <p:nvPicPr>
          <p:cNvPr id="5" name="그림 4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F8A7062-70F8-5845-AE43-B436862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029817"/>
            <a:ext cx="10268607" cy="55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31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0C379-70F1-E74D-B94C-0D1B82680085}"/>
              </a:ext>
            </a:extLst>
          </p:cNvPr>
          <p:cNvSpPr txBox="1"/>
          <p:nvPr/>
        </p:nvSpPr>
        <p:spPr>
          <a:xfrm>
            <a:off x="3299832" y="106339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6938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5BCB2-1B8B-BA45-A35A-67209A2D378B}"/>
              </a:ext>
            </a:extLst>
          </p:cNvPr>
          <p:cNvSpPr txBox="1"/>
          <p:nvPr/>
        </p:nvSpPr>
        <p:spPr>
          <a:xfrm>
            <a:off x="663161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5296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9B35-2A73-EC4F-9338-210CB529DDE2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373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4DFA8-894B-0E4E-ACD8-6B6554E9A57C}"/>
              </a:ext>
            </a:extLst>
          </p:cNvPr>
          <p:cNvSpPr txBox="1"/>
          <p:nvPr/>
        </p:nvSpPr>
        <p:spPr>
          <a:xfrm>
            <a:off x="3710151" y="79361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4430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2448F-A114-8847-991E-7A21ED400CEF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5617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237CD-1647-3943-9E7E-E2240B1FB726}"/>
              </a:ext>
            </a:extLst>
          </p:cNvPr>
          <p:cNvSpPr txBox="1"/>
          <p:nvPr/>
        </p:nvSpPr>
        <p:spPr>
          <a:xfrm>
            <a:off x="3489433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57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31AE6-DB4B-7242-8147-8DED8A4A03D6}"/>
              </a:ext>
            </a:extLst>
          </p:cNvPr>
          <p:cNvSpPr txBox="1"/>
          <p:nvPr/>
        </p:nvSpPr>
        <p:spPr>
          <a:xfrm>
            <a:off x="252773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682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8219C-1DC6-7A4F-BEDE-F6EE6C3DC52B}"/>
              </a:ext>
            </a:extLst>
          </p:cNvPr>
          <p:cNvSpPr txBox="1"/>
          <p:nvPr/>
        </p:nvSpPr>
        <p:spPr>
          <a:xfrm>
            <a:off x="5875282" y="35904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1495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121A-B026-7341-925B-725D0A4E995B}"/>
              </a:ext>
            </a:extLst>
          </p:cNvPr>
          <p:cNvSpPr txBox="1"/>
          <p:nvPr/>
        </p:nvSpPr>
        <p:spPr>
          <a:xfrm>
            <a:off x="5875282" y="36168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994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1EE39-A42F-EB45-B910-D4715DCFE17E}"/>
              </a:ext>
            </a:extLst>
          </p:cNvPr>
          <p:cNvSpPr txBox="1"/>
          <p:nvPr/>
        </p:nvSpPr>
        <p:spPr>
          <a:xfrm>
            <a:off x="3710152" y="482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0943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3389D-C7B0-AA47-91F1-AD3F5B0AF92C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963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CA7-0296-0940-BB0E-AA781EF588DD}"/>
              </a:ext>
            </a:extLst>
          </p:cNvPr>
          <p:cNvSpPr txBox="1"/>
          <p:nvPr/>
        </p:nvSpPr>
        <p:spPr>
          <a:xfrm>
            <a:off x="3118730" y="438134"/>
            <a:ext cx="315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02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1D3EF4-4D9F-594B-87D6-5967FEF8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62943"/>
            <a:ext cx="9842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65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F2F47F-16F1-FD47-96E0-3141EC0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78557"/>
            <a:ext cx="1003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371A-52C7-5C44-A5AD-D7C2A6CCB993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BBDC-903A-F748-B2E9-90FBED6C52EF}"/>
              </a:ext>
            </a:extLst>
          </p:cNvPr>
          <p:cNvSpPr txBox="1"/>
          <p:nvPr/>
        </p:nvSpPr>
        <p:spPr>
          <a:xfrm>
            <a:off x="3370098" y="287158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9BE0A-289B-AA4F-9759-91767101D423}"/>
              </a:ext>
            </a:extLst>
          </p:cNvPr>
          <p:cNvSpPr txBox="1"/>
          <p:nvPr/>
        </p:nvSpPr>
        <p:spPr>
          <a:xfrm>
            <a:off x="4388068" y="4741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604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4D2061F-B095-854F-9599-8F4638BC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3" y="854176"/>
            <a:ext cx="1010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3FD7C3-9157-D349-B7A5-D86CD39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1" y="1236705"/>
            <a:ext cx="351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81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FC8025-92FB-6149-9891-010BDBF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1" y="900093"/>
            <a:ext cx="10128583" cy="58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43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4C48A9-7A8C-A34E-9EC3-4BD312D4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" y="1259188"/>
            <a:ext cx="3683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66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E1E679-9D7F-A84D-97E0-202A1D2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86" y="1127892"/>
            <a:ext cx="936057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96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  <p:pic>
        <p:nvPicPr>
          <p:cNvPr id="6" name="그림 5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E2332DB8-A6E6-DF42-B6C6-85F266E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587417"/>
            <a:ext cx="7468848" cy="4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769EF-A3FF-894F-879A-AB7EACA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11" y="1117599"/>
            <a:ext cx="9355424" cy="53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2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763A63-D0A0-FD48-86AD-BEF02677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7" y="902249"/>
            <a:ext cx="9410766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1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5CCCDD-5881-3E46-997F-01FBCB1E4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t="3352" r="527" b="789"/>
          <a:stretch/>
        </p:blipFill>
        <p:spPr>
          <a:xfrm>
            <a:off x="425893" y="1262336"/>
            <a:ext cx="3523807" cy="12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84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9EEEC4-3A66-5C44-ACDA-D9251B11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026664"/>
            <a:ext cx="9195039" cy="52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14F9-50A4-B04D-A004-AD3004CE6BAF}"/>
              </a:ext>
            </a:extLst>
          </p:cNvPr>
          <p:cNvSpPr txBox="1"/>
          <p:nvPr/>
        </p:nvSpPr>
        <p:spPr>
          <a:xfrm>
            <a:off x="4067504" y="363361"/>
            <a:ext cx="393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106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/>
          <a:stretch/>
        </p:blipFill>
        <p:spPr>
          <a:xfrm>
            <a:off x="846667" y="1327369"/>
            <a:ext cx="182296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AF1-64F7-E644-8FEF-98182A723DC0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765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6710B-4E65-5441-B811-1DDA376152C9}"/>
              </a:ext>
            </a:extLst>
          </p:cNvPr>
          <p:cNvSpPr txBox="1"/>
          <p:nvPr/>
        </p:nvSpPr>
        <p:spPr>
          <a:xfrm>
            <a:off x="6600497" y="36933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4966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57A9-3452-4647-BEE3-652C25C192E5}"/>
              </a:ext>
            </a:extLst>
          </p:cNvPr>
          <p:cNvSpPr txBox="1"/>
          <p:nvPr/>
        </p:nvSpPr>
        <p:spPr>
          <a:xfrm>
            <a:off x="6653048" y="25766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51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758</Words>
  <Application>Microsoft Macintosh PowerPoint</Application>
  <PresentationFormat>와이드스크린</PresentationFormat>
  <Paragraphs>124</Paragraphs>
  <Slides>59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3" baseType="lpstr">
      <vt:lpstr>맑은 고딕</vt:lpstr>
      <vt:lpstr>Arial</vt:lpstr>
      <vt:lpstr>Menlo</vt:lpstr>
      <vt:lpstr>Office 테마</vt:lpstr>
      <vt:lpstr>&lt;시각화 – 한글버전&gt;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&lt;시각화 – 영어버전&gt;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&lt;시각화 – 한글버전&gt;</dc:title>
  <dc:creator>m22211</dc:creator>
  <cp:lastModifiedBy>m22211</cp:lastModifiedBy>
  <cp:revision>2</cp:revision>
  <dcterms:created xsi:type="dcterms:W3CDTF">2020-01-29T03:11:15Z</dcterms:created>
  <dcterms:modified xsi:type="dcterms:W3CDTF">2020-01-31T08:48:46Z</dcterms:modified>
</cp:coreProperties>
</file>